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Текст заголовка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Уровень текста 1</a:t>
            </a:r>
            <a:endParaRPr sz="3600"/>
          </a:p>
          <a:p>
            <a:pPr lvl="1">
              <a:defRPr sz="1800"/>
            </a:pPr>
            <a:r>
              <a:rPr sz="3600"/>
              <a:t>Уровень текста 2</a:t>
            </a:r>
            <a:endParaRPr sz="3600"/>
          </a:p>
          <a:p>
            <a:pPr lvl="2">
              <a:defRPr sz="1800"/>
            </a:pPr>
            <a:r>
              <a:rPr sz="3600"/>
              <a:t>Уровень текста 3</a:t>
            </a:r>
            <a:endParaRPr sz="3600"/>
          </a:p>
          <a:p>
            <a:pPr lvl="3">
              <a:defRPr sz="1800"/>
            </a:pPr>
            <a:r>
              <a:rPr sz="3600"/>
              <a:t>Уровень текста 4</a:t>
            </a:r>
            <a:endParaRPr sz="3600"/>
          </a:p>
          <a:p>
            <a:pPr lvl="4">
              <a:defRPr sz="1800"/>
            </a:pPr>
            <a:r>
              <a:rPr sz="36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Текст заголовка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Уровень текста 1</a:t>
            </a:r>
            <a:endParaRPr sz="3400"/>
          </a:p>
          <a:p>
            <a:pPr lvl="1">
              <a:defRPr sz="1800"/>
            </a:pPr>
            <a:r>
              <a:rPr sz="3400"/>
              <a:t>Уровень текста 2</a:t>
            </a:r>
            <a:endParaRPr sz="3400"/>
          </a:p>
          <a:p>
            <a:pPr lvl="2">
              <a:defRPr sz="1800"/>
            </a:pPr>
            <a:r>
              <a:rPr sz="3400"/>
              <a:t>Уровень текста 3</a:t>
            </a:r>
            <a:endParaRPr sz="3400"/>
          </a:p>
          <a:p>
            <a:pPr lvl="3">
              <a:defRPr sz="1800"/>
            </a:pPr>
            <a:r>
              <a:rPr sz="3400"/>
              <a:t>Уровень текста 4</a:t>
            </a:r>
            <a:endParaRPr sz="3400"/>
          </a:p>
          <a:p>
            <a:pPr lvl="4">
              <a:defRPr sz="1800"/>
            </a:pPr>
            <a:r>
              <a:rPr sz="34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вертикально, с от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Текст заголовка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Уровень текста 1</a:t>
            </a:r>
            <a:endParaRPr sz="3400"/>
          </a:p>
          <a:p>
            <a:pPr lvl="1">
              <a:defRPr sz="1800"/>
            </a:pPr>
            <a:r>
              <a:rPr sz="3400"/>
              <a:t>Уровень текста 2</a:t>
            </a:r>
            <a:endParaRPr sz="3400"/>
          </a:p>
          <a:p>
            <a:pPr lvl="2">
              <a:defRPr sz="1800"/>
            </a:pPr>
            <a:r>
              <a:rPr sz="3400"/>
              <a:t>Уровень текста 3</a:t>
            </a:r>
            <a:endParaRPr sz="3400"/>
          </a:p>
          <a:p>
            <a:pPr lvl="3">
              <a:defRPr sz="1800"/>
            </a:pPr>
            <a:r>
              <a:rPr sz="3400"/>
              <a:t>Уровень текста 4</a:t>
            </a:r>
            <a:endParaRPr sz="3400"/>
          </a:p>
          <a:p>
            <a:pPr lvl="4">
              <a:defRPr sz="1800"/>
            </a:pPr>
            <a:r>
              <a:rPr sz="34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Текст заголовка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Уровень текста 1</a:t>
            </a:r>
            <a:endParaRPr sz="3200"/>
          </a:p>
          <a:p>
            <a:pPr lvl="1">
              <a:defRPr sz="1800"/>
            </a:pPr>
            <a:r>
              <a:rPr sz="3200"/>
              <a:t>Уровень текста 2</a:t>
            </a:r>
            <a:endParaRPr sz="3200"/>
          </a:p>
          <a:p>
            <a:pPr lvl="2">
              <a:defRPr sz="1800"/>
            </a:pPr>
            <a:r>
              <a:rPr sz="3200"/>
              <a:t>Уровень текста 3</a:t>
            </a:r>
            <a:endParaRPr sz="3200"/>
          </a:p>
          <a:p>
            <a:pPr lvl="3">
              <a:defRPr sz="1800"/>
            </a:pPr>
            <a:r>
              <a:rPr sz="3200"/>
              <a:t>Уровень текста 4</a:t>
            </a:r>
            <a:endParaRPr sz="3200"/>
          </a:p>
          <a:p>
            <a:pPr lvl="4">
              <a:defRPr sz="1800"/>
            </a:pPr>
            <a:r>
              <a:rPr sz="3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 -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Текст заголовка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Уровень текста 1</a:t>
            </a:r>
            <a:endParaRPr sz="3200"/>
          </a:p>
          <a:p>
            <a:pPr lvl="1">
              <a:defRPr sz="1800"/>
            </a:pPr>
            <a:r>
              <a:rPr sz="3200"/>
              <a:t>Уровень текста 2</a:t>
            </a:r>
            <a:endParaRPr sz="3200"/>
          </a:p>
          <a:p>
            <a:pPr lvl="2">
              <a:defRPr sz="1800"/>
            </a:pPr>
            <a:r>
              <a:rPr sz="3200"/>
              <a:t>Уровень текста 3</a:t>
            </a:r>
            <a:endParaRPr sz="3200"/>
          </a:p>
          <a:p>
            <a:pPr lvl="3">
              <a:defRPr sz="1800"/>
            </a:pPr>
            <a:r>
              <a:rPr sz="3200"/>
              <a:t>Уровень текста 4</a:t>
            </a:r>
            <a:endParaRPr sz="3200"/>
          </a:p>
          <a:p>
            <a:pPr lvl="4">
              <a:defRPr sz="1800"/>
            </a:pPr>
            <a:r>
              <a:rPr sz="3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 -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Текст заголовка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Уровень текста 1</a:t>
            </a:r>
            <a:endParaRPr sz="3200"/>
          </a:p>
          <a:p>
            <a:pPr lvl="1">
              <a:defRPr sz="1800"/>
            </a:pPr>
            <a:r>
              <a:rPr sz="3200"/>
              <a:t>Уровень текста 2</a:t>
            </a:r>
            <a:endParaRPr sz="3200"/>
          </a:p>
          <a:p>
            <a:pPr lvl="2">
              <a:defRPr sz="1800"/>
            </a:pPr>
            <a:r>
              <a:rPr sz="3200"/>
              <a:t>Уровень текста 3</a:t>
            </a:r>
            <a:endParaRPr sz="3200"/>
          </a:p>
          <a:p>
            <a:pPr lvl="3">
              <a:defRPr sz="1800"/>
            </a:pPr>
            <a:r>
              <a:rPr sz="3200"/>
              <a:t>Уровень текста 4</a:t>
            </a:r>
            <a:endParaRPr sz="3200"/>
          </a:p>
          <a:p>
            <a:pPr lvl="4">
              <a:defRPr sz="1800"/>
            </a:pPr>
            <a:r>
              <a:rPr sz="3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Текст заголовка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Уровень текста 1</a:t>
            </a:r>
            <a:endParaRPr sz="4200"/>
          </a:p>
          <a:p>
            <a:pPr lvl="1">
              <a:defRPr sz="1800"/>
            </a:pPr>
            <a:r>
              <a:rPr sz="4200"/>
              <a:t>Уровень текста 2</a:t>
            </a:r>
            <a:endParaRPr sz="4200"/>
          </a:p>
          <a:p>
            <a:pPr lvl="2">
              <a:defRPr sz="1800"/>
            </a:pPr>
            <a:r>
              <a:rPr sz="4200"/>
              <a:t>Уровень текста 3</a:t>
            </a:r>
            <a:endParaRPr sz="4200"/>
          </a:p>
          <a:p>
            <a:pPr lvl="3">
              <a:defRPr sz="1800"/>
            </a:pPr>
            <a:r>
              <a:rPr sz="4200"/>
              <a:t>Уровень текста 4</a:t>
            </a:r>
            <a:endParaRPr sz="4200"/>
          </a:p>
          <a:p>
            <a:pPr lvl="4">
              <a:defRPr sz="1800"/>
            </a:pPr>
            <a:r>
              <a:rPr sz="4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 -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Текст заголовка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Уровень текста 1</a:t>
            </a:r>
            <a:endParaRPr sz="3200"/>
          </a:p>
          <a:p>
            <a:pPr lvl="1">
              <a:defRPr sz="1800"/>
            </a:pPr>
            <a:r>
              <a:rPr sz="3200"/>
              <a:t>Уровень текста 2</a:t>
            </a:r>
            <a:endParaRPr sz="3200"/>
          </a:p>
          <a:p>
            <a:pPr lvl="2">
              <a:defRPr sz="1800"/>
            </a:pPr>
            <a:r>
              <a:rPr sz="3200"/>
              <a:t>Уровень текста 3</a:t>
            </a:r>
            <a:endParaRPr sz="3200"/>
          </a:p>
          <a:p>
            <a:pPr lvl="3">
              <a:defRPr sz="1800"/>
            </a:pPr>
            <a:r>
              <a:rPr sz="3200"/>
              <a:t>Уровень текста 4</a:t>
            </a:r>
            <a:endParaRPr sz="3200"/>
          </a:p>
          <a:p>
            <a:pPr lvl="4">
              <a:defRPr sz="1800"/>
            </a:pPr>
            <a:r>
              <a:rPr sz="3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Уровень текста 1</a:t>
            </a:r>
            <a:endParaRPr sz="4200"/>
          </a:p>
          <a:p>
            <a:pPr lvl="1">
              <a:defRPr sz="1800"/>
            </a:pPr>
            <a:r>
              <a:rPr sz="4200"/>
              <a:t>Уровень текста 2</a:t>
            </a:r>
            <a:endParaRPr sz="4200"/>
          </a:p>
          <a:p>
            <a:pPr lvl="2">
              <a:defRPr sz="1800"/>
            </a:pPr>
            <a:r>
              <a:rPr sz="4200"/>
              <a:t>Уровень текста 3</a:t>
            </a:r>
            <a:endParaRPr sz="4200"/>
          </a:p>
          <a:p>
            <a:pPr lvl="3">
              <a:defRPr sz="1800"/>
            </a:pPr>
            <a:r>
              <a:rPr sz="4200"/>
              <a:t>Уровень текста 4</a:t>
            </a:r>
            <a:endParaRPr sz="4200"/>
          </a:p>
          <a:p>
            <a:pPr lvl="4">
              <a:defRPr sz="1800"/>
            </a:pPr>
            <a:r>
              <a:rPr sz="4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-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Текст заголовка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-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Текст заголовка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Текст заголовка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горизонтально, с от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Текст заголовка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Текст заголовка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Уровень текста 1</a:t>
            </a:r>
            <a:endParaRPr sz="4200"/>
          </a:p>
          <a:p>
            <a:pPr lvl="1">
              <a:defRPr sz="1800"/>
            </a:pPr>
            <a:r>
              <a:rPr sz="4200"/>
              <a:t>Уровень текста 2</a:t>
            </a:r>
            <a:endParaRPr sz="4200"/>
          </a:p>
          <a:p>
            <a:pPr lvl="2">
              <a:defRPr sz="1800"/>
            </a:pPr>
            <a:r>
              <a:rPr sz="4200"/>
              <a:t>Уровень текста 3</a:t>
            </a:r>
            <a:endParaRPr sz="4200"/>
          </a:p>
          <a:p>
            <a:pPr lvl="3">
              <a:defRPr sz="1800"/>
            </a:pPr>
            <a:r>
              <a:rPr sz="4200"/>
              <a:t>Уровень текста 4</a:t>
            </a:r>
            <a:endParaRPr sz="4200"/>
          </a:p>
          <a:p>
            <a:pPr lvl="4">
              <a:defRPr sz="1800"/>
            </a:pPr>
            <a:r>
              <a:rPr sz="4200"/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 advClick="1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308041_411750952251001_65802241_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27000"/>
            <a:ext cx="9486900" cy="948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1-8h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2-1h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2-2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2-3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2-4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2-5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2-6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2-7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2-8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3-1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650" y="188383"/>
            <a:ext cx="2288093" cy="1334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3-2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3-3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3-4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3-5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3-6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3-7h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3-8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4-1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4-2h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4-3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1-1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4-4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4-5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4-6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4-7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4-8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5-1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5-2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5-3h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5-4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5-5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1-2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5-6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5-7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5-8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6-1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6-2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6-3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6-4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6-5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6-6h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6-7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1-3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6-8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38523"/>
            <a:ext cx="2288582" cy="1678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трама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639" y="1562441"/>
            <a:ext cx="2513104" cy="1784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чсв_утилизатор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9818" y="-152859"/>
            <a:ext cx="2748076" cy="2061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2974" y="857231"/>
            <a:ext cx="10718852" cy="803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2383408" y="4527549"/>
            <a:ext cx="8034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смотрите туда, куда глаза хотят смотреть в течение 8 секунд!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1-4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1-5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1-6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1-7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-165100"/>
            <a:ext cx="7162800" cy="1008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